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2F599-D8B5-40A8-A0B5-5564B6F8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A577AA-22B4-43E6-AC5A-05F5CC137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1448C1-F0D1-4179-9FE8-EB085670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715669-5E08-443E-BE3E-30DB2450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F96748-98CC-46B2-88F1-CE35CF6E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90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3E4565-96BB-4412-8578-3FCBF3CA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56D28F-8B04-4FF4-A52E-EBC95E5CC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A99CD0-3392-462A-8781-A48FBAAB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418A3E-674C-4826-9F96-62BCAEBA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F64E76-7AB5-4297-BB39-A307D709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60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290EAC0-8FED-4A8C-ACCA-E77D01C77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95E85B-001F-4AEC-86B0-6330A9A90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700CCE-AEEC-416C-8AA7-B8407A5C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5DC99-0C8D-49CE-BEA4-08A42DE2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3DC692-7B67-4743-BCC1-71CD0D23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2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E9D34-260C-4626-8FF0-70C151A6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CDE082-0B88-402F-A9D6-1804FD6E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8A3C58-0CFB-42DA-A108-57810281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D7CED9-EAA1-4722-8050-AE65325E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F8ED2F-5FE3-470E-B7D0-B80B6402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67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E162F-11EC-4727-A0A8-0E0223F3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F2E890-2127-4854-A9CA-DC9C0C21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FE9F00-4C83-4417-951D-0BA941C2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6FE0FD-EBB3-4D45-A5BC-9A89D863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8BE081-EE41-4D88-8992-4C43C9FF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56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1B9EB-5380-4CFB-A120-BDA4F2FD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3EA84-DBFA-49A6-9FA0-33CC47393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30477C-740A-4D5F-88F6-6FC938481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7EC128-7761-417B-9814-DE5F58A2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14D3F-0FB6-4324-AB44-CB157E8D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D4DBBA-8DA9-4363-9909-6B32A7FD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09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79C44-999D-4E9A-B5A8-75599287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014C3-90CD-4450-9A5E-F29C82DCB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328D34-6963-4727-B84B-F26E83035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BAE435-D3AA-4961-891B-67D2A2FF6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297F539-6136-4E5A-A9E3-F1E8A77FD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4BA479-BA3E-47B6-9998-4962E806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3BB59AE-0717-4EBB-9954-CB9F0E55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4094B49-7171-4381-9017-481B6935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04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B2D01-AC2F-426D-85E9-A8483835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CD5C7D-0345-4857-979D-9AC99C2A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A12B1C-72ED-4CDC-85A1-AE35B87D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A5E38B-CA75-4A45-971D-B804A8EA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1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560EB5-9684-4F9C-9929-821DF134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C06468-B3CC-4350-930B-5DC91305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DD72F-CC40-40AC-92B3-2AA7562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44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39E82-1F64-4289-B04F-5FD4E466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F27190-5F73-46A8-8A64-2F2DF8AB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1770FC-FE8A-4FD8-B569-020CF2FAF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D85F3D-83FC-466A-85F1-A783F6F9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9FAED9-04A8-4BED-A7A1-86438D50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2AB871-6FCD-4931-ADB2-38B493ED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93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C03F8-F615-457B-8E17-AD73A8C9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05D0B8-5626-4F9A-B37D-7BE491B01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5B1881-30FC-4432-AA25-DF9BB2FC9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F9037B-A46D-4AD3-8F5F-88788EB3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DA813D-63C3-4ECB-AC23-1F5EE7C1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565EAE-BF97-47FA-A8AB-7744FF0A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89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A88E9-4465-44C3-AD06-F423AD16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2B297A-AEEC-4D0B-9616-AD5A9AE41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A5773A-1EAE-4D07-A335-ABA0C2CE1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2B855-0A21-4DEB-8516-581C25C87741}" type="datetimeFigureOut">
              <a:rPr lang="ru-RU" smtClean="0"/>
              <a:t>11.07.2020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58184-56DA-4D54-80BF-62A8762CF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D5D326-2B5C-4503-869A-87A189BAD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D4CCC-C271-450D-8863-40AD49BE3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17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GIfiHVw5qQ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talas/Stereo-Camera-Matlab/blob/master/averageMinMax.m" TargetMode="External"/><Relationship Id="rId7" Type="http://schemas.openxmlformats.org/officeDocument/2006/relationships/hyperlink" Target="https://a360.co/2BCytkM" TargetMode="External"/><Relationship Id="rId2" Type="http://schemas.openxmlformats.org/officeDocument/2006/relationships/hyperlink" Target="https://github.com/Quetalas/Stereo-Camera-Matlab/blob/master/StereoCamera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Quetalas/side_x_side_stereo" TargetMode="External"/><Relationship Id="rId5" Type="http://schemas.openxmlformats.org/officeDocument/2006/relationships/hyperlink" Target="https://github.com/Quetalas/SLAM-launches" TargetMode="External"/><Relationship Id="rId4" Type="http://schemas.openxmlformats.org/officeDocument/2006/relationships/hyperlink" Target="https://github.com/Quetalas/Stereo-Camera-Matlab/blob/master/calibrate.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88920" y="2138586"/>
            <a:ext cx="8712967" cy="1290414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бортовой системы визуальной одометрической навигации мобильного робота</a:t>
            </a:r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29574" y="4267944"/>
            <a:ext cx="4004415" cy="1666875"/>
          </a:xfrm>
        </p:spPr>
        <p:txBody>
          <a:bodyPr>
            <a:noAutofit/>
          </a:bodyPr>
          <a:lstStyle/>
          <a:p>
            <a:pPr algn="r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С-12-16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Кружков Е.П.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algn="r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канд. физ.-мат. наук Адамов Б.И.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8483" y="175400"/>
            <a:ext cx="9673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 ИССЛЕДОВАТЕЛЬСКИЙ УНИВЕРСИТЕТ «МЭИ»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4002" y="639445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Москва</a:t>
            </a:r>
            <a:r>
              <a:rPr lang="en-US" dirty="0"/>
              <a:t>,</a:t>
            </a:r>
            <a:r>
              <a:rPr lang="ru-RU" dirty="0"/>
              <a:t> 2020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524000" y="606287"/>
            <a:ext cx="9143999" cy="838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Энергомашиностроения и Механики</a:t>
            </a:r>
          </a:p>
          <a:p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Робототехники,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мехатроники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динамики и прочности машин</a:t>
            </a:r>
          </a:p>
        </p:txBody>
      </p:sp>
    </p:spTree>
    <p:extLst>
      <p:ext uri="{BB962C8B-B14F-4D97-AF65-F5344CB8AC3E}">
        <p14:creationId xmlns:p14="http://schemas.microsoft.com/office/powerpoint/2010/main" val="302385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AB1B97-E51B-4EBE-8F0A-D9F9FE3B18C3}"/>
              </a:ext>
            </a:extLst>
          </p:cNvPr>
          <p:cNvSpPr txBox="1"/>
          <p:nvPr/>
        </p:nvSpPr>
        <p:spPr>
          <a:xfrm>
            <a:off x="3345407" y="2659559"/>
            <a:ext cx="5501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66058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B6AF6-05EE-4D36-A5B0-6AC353DF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53022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разработка бортовой системы навигации мобильного робота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3D5C3F1-639F-4ACD-9434-22B237371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837"/>
            <a:ext cx="3093245" cy="2062163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587FB7B6-F30C-46BC-8FBB-28BABB1A1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r>
              <a:rPr lang="ru-RU" b="1" i="1" dirty="0"/>
              <a:t>Требования</a:t>
            </a:r>
            <a:r>
              <a:rPr lang="ru-RU" dirty="0"/>
              <a:t>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Система локализации должна быть встроена в робота и работать полностью автономно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Работа системы локализации не должна зависеть от работы каких-либо внешних по отношению к роботу устройств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Система локализации должна быть способна работать как на больших, так и на малых расстояниях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Система локализации должна обеспечить возможность перемещения робота в выбранную позицию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Система локализации должна учитывать статические препятствия на пути робота.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151D76-FB6C-46BB-94A7-B39507A0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677" y="1366837"/>
            <a:ext cx="3093246" cy="20621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48270F-CB4E-4007-BAC2-6F29533E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7" y="3577824"/>
            <a:ext cx="3093245" cy="20605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814883-9ABA-482E-BB8A-5A3E4E14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677" y="3577824"/>
            <a:ext cx="3093245" cy="20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B5BA7-6C78-4918-93EF-37893975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AA5B894-7891-4137-B16D-CED9B0DF70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72" y="1690688"/>
            <a:ext cx="2867108" cy="1608935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4E2EBD61-E611-48E6-888C-BC3EB31273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02" y="1954636"/>
            <a:ext cx="979395" cy="979395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95BA7E9-6A7A-4717-8508-323E0262380F}"/>
              </a:ext>
            </a:extLst>
          </p:cNvPr>
          <p:cNvSpPr/>
          <p:nvPr/>
        </p:nvSpPr>
        <p:spPr>
          <a:xfrm>
            <a:off x="5464799" y="2879468"/>
            <a:ext cx="128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RTAB-</a:t>
            </a:r>
            <a:r>
              <a:rPr lang="ru-RU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ru-R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AA5EE7-4668-4D61-8DB5-1A9B90A7B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27" y="1813928"/>
            <a:ext cx="3442915" cy="13624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92B67AF-D34F-49AB-9034-35B99161E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70" y="4086382"/>
            <a:ext cx="2765710" cy="1843807"/>
          </a:xfrm>
          <a:prstGeom prst="rect">
            <a:avLst/>
          </a:prstGeom>
        </p:spPr>
      </p:pic>
      <p:pic>
        <p:nvPicPr>
          <p:cNvPr id="16" name="Объект 5">
            <a:extLst>
              <a:ext uri="{FF2B5EF4-FFF2-40B4-BE49-F238E27FC236}">
                <a16:creationId xmlns:a16="http://schemas.microsoft.com/office/drawing/2014/main" id="{358CEBB3-4EA0-4441-A8C9-B4A544099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30" y="4203817"/>
            <a:ext cx="2867108" cy="1608935"/>
          </a:xfrm>
          <a:prstGeom prst="rect">
            <a:avLst/>
          </a:prstGeom>
        </p:spPr>
      </p:pic>
      <p:pic>
        <p:nvPicPr>
          <p:cNvPr id="17" name="Объект 7">
            <a:extLst>
              <a:ext uri="{FF2B5EF4-FFF2-40B4-BE49-F238E27FC236}">
                <a16:creationId xmlns:a16="http://schemas.microsoft.com/office/drawing/2014/main" id="{2DDFFAC4-9AD9-457E-B4E5-2DABB4534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02" y="4437580"/>
            <a:ext cx="979395" cy="979395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3C988DF-63D6-43B4-A3B7-480657FFD6B8}"/>
              </a:ext>
            </a:extLst>
          </p:cNvPr>
          <p:cNvSpPr/>
          <p:nvPr/>
        </p:nvSpPr>
        <p:spPr>
          <a:xfrm>
            <a:off x="5458645" y="541697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  <a:endParaRPr lang="ru-R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B00280-BFB8-4F80-8EE1-B26A43BE5EED}"/>
              </a:ext>
            </a:extLst>
          </p:cNvPr>
          <p:cNvSpPr/>
          <p:nvPr/>
        </p:nvSpPr>
        <p:spPr>
          <a:xfrm>
            <a:off x="8405020" y="5416975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Camera_calibration</a:t>
            </a:r>
            <a:endParaRPr lang="ru-R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99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AC1EF-195A-48F8-99C6-66CF44A2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356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Проведённые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испытания </a:t>
            </a: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827D68A2-4429-4B8C-A7EF-86095D691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07" y="2696850"/>
            <a:ext cx="5279837" cy="1691198"/>
          </a:xfrm>
        </p:spPr>
      </p:pic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5386768C-724B-47A1-8060-A4EBCA65DD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" y="1655818"/>
            <a:ext cx="6683567" cy="3773263"/>
          </a:xfr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3C9BFC0-C25F-4339-AD36-BDD78C88E1E1}"/>
              </a:ext>
            </a:extLst>
          </p:cNvPr>
          <p:cNvCxnSpPr/>
          <p:nvPr/>
        </p:nvCxnSpPr>
        <p:spPr>
          <a:xfrm>
            <a:off x="6800850" y="1352550"/>
            <a:ext cx="0" cy="55054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A6702-A2A9-43A3-9AE7-BBBB4DD3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78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Поставленная цель успешно достигнута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2B99E5-E332-4836-9788-BF1404BF8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68" y="651506"/>
            <a:ext cx="7790836" cy="18648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245515-F2B9-49C7-9167-183A2016C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68" y="2822304"/>
            <a:ext cx="7790836" cy="17150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6B43C4-7492-4F75-9CC0-4C8918341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69" y="4843370"/>
            <a:ext cx="7790835" cy="1877474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9741F27-6CA9-4826-8B9A-92EBDEEE2959}"/>
              </a:ext>
            </a:extLst>
          </p:cNvPr>
          <p:cNvCxnSpPr/>
          <p:nvPr/>
        </p:nvCxnSpPr>
        <p:spPr>
          <a:xfrm>
            <a:off x="0" y="263842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119732C-5484-4FF0-BDF9-154F4653CFCE}"/>
              </a:ext>
            </a:extLst>
          </p:cNvPr>
          <p:cNvCxnSpPr/>
          <p:nvPr/>
        </p:nvCxnSpPr>
        <p:spPr>
          <a:xfrm>
            <a:off x="0" y="4657725"/>
            <a:ext cx="130492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6A66179-8195-4F77-9420-21422FF86F11}"/>
              </a:ext>
            </a:extLst>
          </p:cNvPr>
          <p:cNvCxnSpPr/>
          <p:nvPr/>
        </p:nvCxnSpPr>
        <p:spPr>
          <a:xfrm>
            <a:off x="0" y="533400"/>
            <a:ext cx="140303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52F911A-9F7F-4374-A306-AA2C08718535}"/>
              </a:ext>
            </a:extLst>
          </p:cNvPr>
          <p:cNvCxnSpPr/>
          <p:nvPr/>
        </p:nvCxnSpPr>
        <p:spPr>
          <a:xfrm>
            <a:off x="0" y="6764663"/>
            <a:ext cx="156781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55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EC9E5-CB77-4034-B16E-901A5FEF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робототехнических средств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046FDD-36F2-41B4-B1DD-B81AE2FF4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Высокий порог вхождения в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CMake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Платформозависимость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задокументированность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481F7B-53F0-4162-83DD-19DB76131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92" y="3276600"/>
            <a:ext cx="757521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2380C-3EAB-49DD-B72F-A4B2F6D8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7825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0772D-1F69-43C5-BF99-E52235A3E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Даны рекомендации по выбору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стереоситемы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Произведено сравнение калибровки стереокамеры в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RTAB-Map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camera_calibration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Даны рекомендации по проведению калибровки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стереокаммеры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8673F4-F380-4309-AC91-28A3379B5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820863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Описано как применять для решения робототехнических задач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Успешно использован для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поставленной задачи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Успешно проведено сканирование небольшого пространства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Успешно проведена навигация робота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E5470-3554-4F04-99E6-85A1B7D02979}"/>
              </a:ext>
            </a:extLst>
          </p:cNvPr>
          <p:cNvSpPr txBox="1"/>
          <p:nvPr/>
        </p:nvSpPr>
        <p:spPr>
          <a:xfrm>
            <a:off x="1867450" y="1063516"/>
            <a:ext cx="3123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Оборудование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B1C1B-10C1-40DF-A89E-D695C3F8DC35}"/>
              </a:ext>
            </a:extLst>
          </p:cNvPr>
          <p:cNvSpPr txBox="1"/>
          <p:nvPr/>
        </p:nvSpPr>
        <p:spPr>
          <a:xfrm>
            <a:off x="7567704" y="1063516"/>
            <a:ext cx="2390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RTAB-Map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CEAA44D-E4FF-421C-98EA-8811A564DBFB}"/>
              </a:ext>
            </a:extLst>
          </p:cNvPr>
          <p:cNvCxnSpPr/>
          <p:nvPr/>
        </p:nvCxnSpPr>
        <p:spPr>
          <a:xfrm>
            <a:off x="5905500" y="1709847"/>
            <a:ext cx="0" cy="51481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2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2DB0D-56CC-48CF-A95F-59B5E0B9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46682"/>
            <a:ext cx="11506200" cy="1325563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Рекомендации по применению результатов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A0FB09-4909-4500-B43A-F0F44E299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157787" cy="44989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Робототехнические средства разработки очень востребованы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Методичное изложение и пример реализации задачи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SLAM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Встраивание полученных результатов в робота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93BEA24-0468-4144-9442-61ADEDF05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57787" cy="785811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Встраивание полученных результатов в робота</a:t>
            </a: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D12269F-7E08-4C34-8EC5-6186736B63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75892"/>
            <a:ext cx="5183188" cy="277314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DF54F-3423-48DE-B596-F04DF6D1DEDB}"/>
              </a:ext>
            </a:extLst>
          </p:cNvPr>
          <p:cNvSpPr txBox="1"/>
          <p:nvPr/>
        </p:nvSpPr>
        <p:spPr>
          <a:xfrm>
            <a:off x="7870898" y="5349040"/>
            <a:ext cx="1830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3"/>
              </a:rPr>
              <a:t>Ссылка на видео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209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75029-F9BF-4B30-89B6-9CF3EB9C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Ссылки на программный код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A0BD65-2928-4D10-9840-29686B57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https://github.com/Quetalas/Stereo-Camera-Matlab/blob/master/StereoCamera.py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https://github.com/Quetalas/Stereo-Camera-Matlab/blob/master/averageMinMax.m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https://github.com/Quetalas/Stereo-Camera-Matlab/blob/master/calibrate.m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https://github.com/Quetalas/SLAM-launches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https://github.com/Quetalas/side_x_side_stereo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https://a360.co/2BCytkM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4948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296</Words>
  <Application>Microsoft Office PowerPoint</Application>
  <PresentationFormat>Широкоэкранный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Разработка бортовой системы визуальной одометрической навигации мобильного робота</vt:lpstr>
      <vt:lpstr>Задача: разработка бортовой системы навигации мобильного робота</vt:lpstr>
      <vt:lpstr>Использованы</vt:lpstr>
      <vt:lpstr>Проведённые испытания </vt:lpstr>
      <vt:lpstr>Поставленная цель успешно достигнута</vt:lpstr>
      <vt:lpstr>Недостатки робототехнических средств разработки</vt:lpstr>
      <vt:lpstr>Результаты</vt:lpstr>
      <vt:lpstr>Рекомендации по применению результатов</vt:lpstr>
      <vt:lpstr>Ссылки на программный код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x 64</dc:creator>
  <cp:lastModifiedBy>x 64</cp:lastModifiedBy>
  <cp:revision>44</cp:revision>
  <dcterms:created xsi:type="dcterms:W3CDTF">2020-06-07T10:49:24Z</dcterms:created>
  <dcterms:modified xsi:type="dcterms:W3CDTF">2020-07-11T14:24:05Z</dcterms:modified>
</cp:coreProperties>
</file>